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83" r:id="rId5"/>
    <p:sldId id="281" r:id="rId6"/>
    <p:sldId id="265" r:id="rId7"/>
    <p:sldId id="284" r:id="rId8"/>
    <p:sldId id="285" r:id="rId9"/>
    <p:sldId id="286" r:id="rId10"/>
    <p:sldId id="287" r:id="rId11"/>
    <p:sldId id="259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9" r:id="rId32"/>
    <p:sldId id="307" r:id="rId33"/>
    <p:sldId id="308" r:id="rId34"/>
    <p:sldId id="310" r:id="rId35"/>
    <p:sldId id="277" r:id="rId36"/>
    <p:sldId id="268" r:id="rId37"/>
    <p:sldId id="278" r:id="rId38"/>
    <p:sldId id="271" r:id="rId39"/>
    <p:sldId id="270" r:id="rId40"/>
    <p:sldId id="261" r:id="rId41"/>
    <p:sldId id="272" r:id="rId42"/>
    <p:sldId id="262" r:id="rId43"/>
    <p:sldId id="273" r:id="rId44"/>
    <p:sldId id="274" r:id="rId45"/>
    <p:sldId id="264" r:id="rId46"/>
    <p:sldId id="275" r:id="rId47"/>
    <p:sldId id="27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orient="horz" pos="2999"/>
        <p:guide pos="2434"/>
        <p:guide pos="3840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769225" y="2308225"/>
            <a:ext cx="993775" cy="573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73601" y="2847975"/>
            <a:ext cx="3086100" cy="131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188619"/>
            <a:ext cx="794895" cy="478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1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원활하게 하기 위하여 시간을 제한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00" y="2182377"/>
            <a:ext cx="5515200" cy="2578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6" y="5193851"/>
            <a:ext cx="8319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시간을 고정 한 이유는 무엇인가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14555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12550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가장 낮은 난이도의 미궁 해금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컨텐츠인 미궁에 접근 가능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369" y="5197176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형태로 존재하는데 다음 미궁으로 넘어 갈수록 난이도가 크게 상승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3511712" y="2215713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유저로 하여금 체감 난이도 상승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4C9F32-E6E5-4A0D-A8C0-1DCBBF6DF309}"/>
              </a:ext>
            </a:extLst>
          </p:cNvPr>
          <p:cNvSpPr/>
          <p:nvPr/>
        </p:nvSpPr>
        <p:spPr>
          <a:xfrm>
            <a:off x="500063" y="2633663"/>
            <a:ext cx="400050" cy="452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1912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랜드를 플레이 하여 얻은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포인트로 이로운 효과를 부여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층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난이도 정복을 위한 고민을 하며 유저의 성장을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3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회복을 제외한 스테이지를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확률적으로 랜덤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획득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설명한 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조합하여 다양한 플레이로 재미가 상승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소환에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7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함께 최종 보스 몬스터를 죽이며 느끼는 재미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0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맵과</a:t>
            </a:r>
            <a:r>
              <a:rPr lang="ko-KR" altLang="en-US" dirty="0"/>
              <a:t> 캐릭터의 특성</a:t>
            </a:r>
            <a:r>
              <a:rPr lang="en-US" altLang="ko-KR" dirty="0"/>
              <a:t>,</a:t>
            </a:r>
            <a:r>
              <a:rPr lang="ko-KR" altLang="en-US" dirty="0"/>
              <a:t> 용도를 고민하여 출전 순서를 결정하여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캐릭터와 출전 순서를 고민 할 때 매칭되는 상대방의 </a:t>
            </a:r>
            <a:r>
              <a:rPr lang="ko-KR" altLang="en-US" dirty="0" err="1"/>
              <a:t>덱도</a:t>
            </a:r>
            <a:r>
              <a:rPr lang="ko-KR" altLang="en-US" dirty="0"/>
              <a:t> 고려를 해야하기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콜로세움보다 더 많은 고민을 하게 됨으로써 </a:t>
            </a:r>
            <a:r>
              <a:rPr lang="ko-KR" altLang="en-US"/>
              <a:t>유저의 성장속도가 가속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아레나는 콜로세움과 다르게 입장 가능 시간이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시간을 제한하여 일시적으로 매칭 풀을 늘려 더 손쉽고</a:t>
            </a:r>
            <a:r>
              <a:rPr lang="en-US" altLang="ko-KR" dirty="0"/>
              <a:t>, </a:t>
            </a:r>
            <a:r>
              <a:rPr lang="ko-KR" altLang="en-US" dirty="0"/>
              <a:t>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위함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저 시간인가</a:t>
            </a:r>
            <a:r>
              <a:rPr lang="en-US" altLang="ko-KR" dirty="0"/>
              <a:t>? : 2020 </a:t>
            </a:r>
            <a:r>
              <a:rPr lang="ko-KR" altLang="en-US" dirty="0"/>
              <a:t>게임 이용자 실태 조사 보고서에 따르면 오후 </a:t>
            </a:r>
            <a:r>
              <a:rPr lang="en-US" altLang="ko-KR" dirty="0"/>
              <a:t>8~10</a:t>
            </a:r>
            <a:r>
              <a:rPr lang="ko-KR" altLang="en-US" dirty="0"/>
              <a:t>시 사이에 가장 많은 유저가 이용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836797" y="1262161"/>
            <a:ext cx="4357480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메인 스토리를 진행하며 유저는 미궁을 오픈하게 되고 성장하며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난이도에 대한 아쉬움을 느낄 때 쯤 부유성 미궁이 </a:t>
            </a:r>
            <a:r>
              <a:rPr lang="ko-KR" altLang="en-US" dirty="0" err="1"/>
              <a:t>오픈되어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아쉬움을 달랠 수 있고</a:t>
            </a:r>
            <a:r>
              <a:rPr lang="en-US" altLang="ko-KR" dirty="0"/>
              <a:t>, </a:t>
            </a:r>
            <a:r>
              <a:rPr lang="ko-KR" altLang="en-US" dirty="0"/>
              <a:t>기존의 미궁에서 플레이 했던 구조가 반복되기 때문에 더욱 쉽게 접근이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"/>
          <a:stretch/>
        </p:blipFill>
        <p:spPr>
          <a:xfrm>
            <a:off x="997722" y="1262161"/>
            <a:ext cx="4357479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경계의 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/>
          <a:stretch/>
        </p:blipFill>
        <p:spPr>
          <a:xfrm>
            <a:off x="3749040" y="1160458"/>
            <a:ext cx="4887832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부유성 미궁과 다르게 속성이 제한되는 경계의 미궁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유저로 하여금 클리어 하기 위해서는 다양한 속성의 캐릭터 육성을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기본적인 난이도는 부유성 미궁과 비슷하나</a:t>
            </a:r>
            <a:r>
              <a:rPr lang="en-US" altLang="ko-KR" dirty="0"/>
              <a:t>, </a:t>
            </a:r>
            <a:r>
              <a:rPr lang="ko-KR" altLang="en-US" dirty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1893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 r="1893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가능하여 타 유저들은 목표로 잡을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/>
          <a:stretch/>
        </p:blipFill>
        <p:spPr>
          <a:xfrm>
            <a:off x="1082301" y="1266401"/>
            <a:ext cx="4324173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/>
          <a:stretch/>
        </p:blipFill>
        <p:spPr>
          <a:xfrm>
            <a:off x="6870100" y="1262160"/>
            <a:ext cx="432417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 스태미나의 소모가 전혀 없다는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50</a:t>
            </a:r>
            <a:r>
              <a:rPr lang="ko-KR" altLang="en-US" dirty="0"/>
              <a:t>층 단위로 스토리에 관련된 내용들이 존재하여 스토리를 좋아하는 유저에게 필수적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성장에 대한 동기를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4"/>
          <a:stretch/>
        </p:blipFill>
        <p:spPr>
          <a:xfrm>
            <a:off x="3995738" y="1283214"/>
            <a:ext cx="4365608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특전 시스템을 이용하여 유저로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한 단계 높은 유저로 상승을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색다른 재미를 줌 </a:t>
            </a:r>
            <a:r>
              <a:rPr lang="en-US" altLang="ko-KR" dirty="0"/>
              <a:t>(</a:t>
            </a:r>
            <a:r>
              <a:rPr lang="ko-KR" altLang="en-US" dirty="0"/>
              <a:t>베로니카 </a:t>
            </a:r>
            <a:r>
              <a:rPr lang="ko-KR" altLang="en-US" dirty="0" err="1"/>
              <a:t>무기충</a:t>
            </a:r>
            <a:r>
              <a:rPr lang="ko-KR" altLang="en-US" dirty="0"/>
              <a:t> </a:t>
            </a:r>
            <a:r>
              <a:rPr lang="en-US" altLang="ko-KR" dirty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구매 제한을 초기화하며</a:t>
            </a:r>
            <a:r>
              <a:rPr lang="en-US" altLang="ko-KR" dirty="0"/>
              <a:t> </a:t>
            </a:r>
            <a:r>
              <a:rPr lang="ko-KR" altLang="en-US" dirty="0"/>
              <a:t>유저로 하여금 다량의 성장 재화를 보충 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아레나와 같이 매칭이 주된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아레나와 같이 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죽었다고 끝이 아닌</a:t>
            </a:r>
            <a:r>
              <a:rPr lang="en-US" altLang="ko-KR" dirty="0"/>
              <a:t>, </a:t>
            </a:r>
            <a:r>
              <a:rPr lang="ko-KR" altLang="en-US" dirty="0"/>
              <a:t>팀원을 지원하는 형태로 변화하여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죽더라도 </a:t>
            </a:r>
            <a:r>
              <a:rPr lang="ko-KR" altLang="en-US" dirty="0" err="1"/>
              <a:t>클리어를</a:t>
            </a:r>
            <a:r>
              <a:rPr lang="ko-KR" altLang="en-US" dirty="0"/>
              <a:t> 성공 </a:t>
            </a:r>
            <a:r>
              <a:rPr lang="ko-KR" altLang="en-US" dirty="0" err="1"/>
              <a:t>하였을때</a:t>
            </a:r>
            <a:r>
              <a:rPr lang="ko-KR" altLang="en-US" dirty="0"/>
              <a:t> 성취감을 얻을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접근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335781" y="2752725"/>
            <a:ext cx="4344670" cy="162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352924"/>
            <a:ext cx="1851024" cy="301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232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경쟁이 가능하여 보다 높은 순위의 경우 방어 파티에 많은 투자가 필요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1257</Words>
  <Application>Microsoft Office PowerPoint</Application>
  <PresentationFormat>와이드스크린</PresentationFormat>
  <Paragraphs>242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197</cp:revision>
  <dcterms:created xsi:type="dcterms:W3CDTF">2021-04-15T02:12:24Z</dcterms:created>
  <dcterms:modified xsi:type="dcterms:W3CDTF">2021-04-22T02:04:29Z</dcterms:modified>
</cp:coreProperties>
</file>